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c0f4c171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0c0f4c171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c0f4c171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0c0f4c171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0c0f4c171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0c0f4c171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0c0f4c171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0c0f4c171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0c0f4c171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0c0f4c171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0c0f4c171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0c0f4c171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0c0f4c171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0c0f4c171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0c0f4c171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0c0f4c171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0c0f4c171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0c0f4c171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0c0f4c1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0c0f4c1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0c0f4c1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0c0f4c1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c0f4c171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c0f4c171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c0f4c171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c0f4c171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&amp;</a:t>
            </a:r>
            <a:br>
              <a:rPr lang="en-GB"/>
            </a:br>
            <a:r>
              <a:rPr lang="en-GB"/>
              <a:t>GitHub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Avinash Rath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1052550" y="592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Commits</a:t>
            </a:r>
            <a:endParaRPr/>
          </a:p>
        </p:txBody>
      </p:sp>
      <p:sp>
        <p:nvSpPr>
          <p:cNvPr id="294" name="Google Shape;294;p26"/>
          <p:cNvSpPr txBox="1"/>
          <p:nvPr/>
        </p:nvSpPr>
        <p:spPr>
          <a:xfrm>
            <a:off x="991675" y="1593450"/>
            <a:ext cx="65847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git commit command captures a snapshot of the project's currently staged changes. Committed snapshots can be thought of as “safe” versions of a project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991675" y="2571750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also keeps track of the author and the time while commiting. Think of it as creating a log or  history.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/>
        </p:nvSpPr>
        <p:spPr>
          <a:xfrm>
            <a:off x="1428025" y="1837025"/>
            <a:ext cx="66375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GitHub is a code hosting platform for collaboration and version control.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GitHub lets you (and others) work together on projects.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1428025" y="555350"/>
            <a:ext cx="5117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GitHub?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025" y="117306"/>
            <a:ext cx="1447400" cy="131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a Repository</a:t>
            </a:r>
            <a:endParaRPr/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488" y="1307850"/>
            <a:ext cx="7551016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80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>
            <p:ph type="title"/>
          </p:nvPr>
        </p:nvSpPr>
        <p:spPr>
          <a:xfrm>
            <a:off x="1052550" y="406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Cloning a Repository</a:t>
            </a:r>
            <a:endParaRPr/>
          </a:p>
        </p:txBody>
      </p:sp>
      <p:sp>
        <p:nvSpPr>
          <p:cNvPr id="319" name="Google Shape;319;p30"/>
          <p:cNvSpPr txBox="1"/>
          <p:nvPr>
            <p:ph idx="1" type="body"/>
          </p:nvPr>
        </p:nvSpPr>
        <p:spPr>
          <a:xfrm>
            <a:off x="3237450" y="2317500"/>
            <a:ext cx="26691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Let’s do it live!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/>
          <p:nvPr>
            <p:ph type="title"/>
          </p:nvPr>
        </p:nvSpPr>
        <p:spPr>
          <a:xfrm>
            <a:off x="976350" y="2114700"/>
            <a:ext cx="7191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make some changes to a repo on our pc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Taking a look at branches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13107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contribute in open source?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Pull Requests! And merging!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Sync the changes in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325325" y="3992275"/>
            <a:ext cx="25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THANK YOU!</a:t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9147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Git?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2691050"/>
            <a:ext cx="58725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 is a free and open source distributed version control system designed to handle everything from small to very large projects with speed and efficiency.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75" y="370575"/>
            <a:ext cx="8596848" cy="44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052550" y="657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I’ll do you one better….</a:t>
            </a:r>
            <a:endParaRPr/>
          </a:p>
        </p:txBody>
      </p:sp>
      <p:pic>
        <p:nvPicPr>
          <p:cNvPr descr="Image result for drax why is gamora" id="246" name="Google Shape;2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425" y="1300150"/>
            <a:ext cx="4987150" cy="28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/>
        </p:nvSpPr>
        <p:spPr>
          <a:xfrm>
            <a:off x="3521850" y="4108525"/>
            <a:ext cx="2100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 is Git?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get some context… shall we?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 b="52941" l="0" r="-1419" t="0"/>
          <a:stretch/>
        </p:blipFill>
        <p:spPr>
          <a:xfrm>
            <a:off x="658688" y="1387375"/>
            <a:ext cx="7826625" cy="28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84225" y="0"/>
            <a:ext cx="37989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Imagine working in a group of people</a:t>
            </a:r>
            <a:endParaRPr/>
          </a:p>
        </p:txBody>
      </p:sp>
      <p:pic>
        <p:nvPicPr>
          <p:cNvPr descr="offset_comp_267026.jpg" id="259" name="Google Shape;259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0" name="Google Shape;260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1" name="Google Shape;261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2" name="Google Shape;262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descr="https://pics.me.me/when-your-newly-written-code-messed-up-the-entire-program-38812789.png" id="263" name="Google Shape;2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864" y="1015560"/>
            <a:ext cx="4513625" cy="4017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117850" y="353975"/>
            <a:ext cx="68022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Git solves the issue?</a:t>
            </a:r>
            <a:endParaRPr/>
          </a:p>
        </p:txBody>
      </p:sp>
      <p:sp>
        <p:nvSpPr>
          <p:cNvPr id="269" name="Google Shape;269;p23"/>
          <p:cNvSpPr txBox="1"/>
          <p:nvPr/>
        </p:nvSpPr>
        <p:spPr>
          <a:xfrm>
            <a:off x="1117850" y="1769750"/>
            <a:ext cx="16527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Repositories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3796425" y="1769775"/>
            <a:ext cx="12279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Commits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6520775" y="1769775"/>
            <a:ext cx="1299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Branches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50" y="2783825"/>
            <a:ext cx="1978989" cy="20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 rotWithShape="1">
          <a:blip r:embed="rId4">
            <a:alphaModFix/>
          </a:blip>
          <a:srcRect b="0" l="2100" r="-2100" t="0"/>
          <a:stretch/>
        </p:blipFill>
        <p:spPr>
          <a:xfrm>
            <a:off x="5125167" y="2843550"/>
            <a:ext cx="3568106" cy="19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725" y="2598513"/>
            <a:ext cx="8352450" cy="242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117850" y="353975"/>
            <a:ext cx="68022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Repositories (a.k.a. repos)</a:t>
            </a:r>
            <a:endParaRPr/>
          </a:p>
        </p:txBody>
      </p:sp>
      <p:sp>
        <p:nvSpPr>
          <p:cNvPr id="280" name="Google Shape;280;p24"/>
          <p:cNvSpPr txBox="1"/>
          <p:nvPr/>
        </p:nvSpPr>
        <p:spPr>
          <a:xfrm>
            <a:off x="783750" y="3675825"/>
            <a:ext cx="75765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Git repository is the .git/ folder inside a project. This repository tracks all changes made to files in your project, building a history over time. Meaning, if you delete the .git/ folder, then you delete your project’s history.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24"/>
          <p:cNvPicPr preferRelativeResize="0"/>
          <p:nvPr/>
        </p:nvPicPr>
        <p:blipFill rotWithShape="1">
          <a:blip r:embed="rId3">
            <a:alphaModFix/>
          </a:blip>
          <a:srcRect b="52941" l="0" r="-1419" t="0"/>
          <a:stretch/>
        </p:blipFill>
        <p:spPr>
          <a:xfrm>
            <a:off x="1942563" y="1179875"/>
            <a:ext cx="5258874" cy="18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775" y="923363"/>
            <a:ext cx="5346500" cy="24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Branches</a:t>
            </a:r>
            <a:endParaRPr/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25" y="1453275"/>
            <a:ext cx="829924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